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Friday, October 21, 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Earthquake PPT and notes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Start Pudding Lab</a:t>
            </a: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Get Monitoring Log signed.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Need donations of graham crackers and vanilla pudding cups.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Why </a:t>
            </a:r>
            <a:r>
              <a:rPr lang="en-US" dirty="0" smtClean="0">
                <a:solidFill>
                  <a:srgbClr val="FFFF00"/>
                </a:solidFill>
              </a:rPr>
              <a:t>is it important to understand earthquakes?</a:t>
            </a:r>
            <a:endParaRPr lang="en-US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Hand in Faults and Earth Science Pyramid worksheets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Earthquake locations and how they are measured as well as Volcano locations and the three types).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7513" y="475013"/>
            <a:ext cx="6224926" cy="598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47726</TotalTime>
  <Words>103</Words>
  <Application>Microsoft Office PowerPoint</Application>
  <PresentationFormat>Widescreen</PresentationFormat>
  <Paragraphs>19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Friday, October 21, 2016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447</cp:revision>
  <cp:lastPrinted>2016-04-26T17:44:54Z</cp:lastPrinted>
  <dcterms:created xsi:type="dcterms:W3CDTF">2015-10-22T15:42:29Z</dcterms:created>
  <dcterms:modified xsi:type="dcterms:W3CDTF">2016-10-21T22:58:23Z</dcterms:modified>
</cp:coreProperties>
</file>